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 autoAdjust="0"/>
    <p:restoredTop sz="94633" autoAdjust="0"/>
  </p:normalViewPr>
  <p:slideViewPr>
    <p:cSldViewPr>
      <p:cViewPr varScale="1">
        <p:scale>
          <a:sx n="95" d="100"/>
          <a:sy n="95" d="100"/>
        </p:scale>
        <p:origin x="-226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6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649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：想出遊但是「不想花時間安排」者（客戶）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560" y="483518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情境流程圖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23728" y="4803998"/>
            <a:ext cx="585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客戶對於網站功能之使用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情境流程圖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Work flow\work flow_0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5566"/>
            <a:ext cx="7772341" cy="38292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03822" y="769720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034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915566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942755" y="4480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84053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C:\Users\win\Desktop\網頁設計專題-Travelbee\色票圖\主色票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99" y="3419919"/>
            <a:ext cx="2653597" cy="10239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702202" cy="2627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sz="17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637476"/>
            <a:ext cx="363112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68023" y="4803998"/>
            <a:ext cx="223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Sitemap\Sitemap_V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90" y="483354"/>
            <a:ext cx="4265155" cy="43103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15"/>
          <p:cNvSpPr txBox="1"/>
          <p:nvPr/>
        </p:nvSpPr>
        <p:spPr>
          <a:xfrm>
            <a:off x="7041278" y="485626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、視覺稿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視覺稿V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0488"/>
            <a:ext cx="1173483" cy="4765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57812" y="4712245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之區塊與頁尾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win\Desktop\網頁設計專題-Travelbee\視覺稿V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0" b="1"/>
          <a:stretch/>
        </p:blipFill>
        <p:spPr bwMode="auto">
          <a:xfrm>
            <a:off x="4817222" y="627534"/>
            <a:ext cx="3960119" cy="40062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52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本專題尚在前瞻構想階段，後續尚有一些可延伸探討的議題：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2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386517"/>
            <a:ext cx="358944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本專題期末有以下主要目標：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嘗試寫出第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個及第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交互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42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4375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1304</Words>
  <Application>Microsoft Office PowerPoint</Application>
  <PresentationFormat>如螢幕大小 (16:9)</PresentationFormat>
  <Paragraphs>230</Paragraphs>
  <Slides>32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195</cp:revision>
  <dcterms:created xsi:type="dcterms:W3CDTF">2020-04-19T13:37:35Z</dcterms:created>
  <dcterms:modified xsi:type="dcterms:W3CDTF">2020-04-27T17:27:34Z</dcterms:modified>
</cp:coreProperties>
</file>